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58" r:id="rId5"/>
    <p:sldId id="257" r:id="rId6"/>
    <p:sldId id="267" r:id="rId7"/>
    <p:sldId id="259" r:id="rId8"/>
    <p:sldId id="261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learningmedia.org/resource/adptech12.sci.engin.design.mqutech/titanium-chairs-and-cheetah-legs/?utm_source=lmnews&amp;utm_medium=email&amp;utm_campaign=mktg_201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table will be assigned a sport as we watch the video again. For your sport, write </a:t>
            </a:r>
            <a:r>
              <a:rPr lang="en-US" dirty="0"/>
              <a:t>down the problem, as well as the criteria for constraints on the solution. </a:t>
            </a:r>
            <a:endParaRPr lang="en-US" dirty="0" smtClean="0"/>
          </a:p>
          <a:p>
            <a:r>
              <a:rPr lang="en-US" dirty="0" smtClean="0"/>
              <a:t>What pitfalls do you think they might have run into in designing these prosthetics?</a:t>
            </a:r>
          </a:p>
          <a:p>
            <a:r>
              <a:rPr lang="en-US" dirty="0" smtClean="0"/>
              <a:t>What types of cost issues do you think they may have encountered?</a:t>
            </a:r>
          </a:p>
          <a:p>
            <a:r>
              <a:rPr lang="en-US" dirty="0" smtClean="0"/>
              <a:t>How does this information relate to the engineering design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practice questions . Write your answers in your lab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it a step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Venn diagram that compares the scientific method to the engineering design process. How are they similar? How are they different?</a:t>
            </a:r>
            <a:endParaRPr lang="en-US" dirty="0"/>
          </a:p>
        </p:txBody>
      </p:sp>
      <p:pic>
        <p:nvPicPr>
          <p:cNvPr id="1026" name="Picture 2" descr="http://static.dexform.com/media/docs/5572/venn-diagram-3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6" y="3230561"/>
            <a:ext cx="5445124" cy="344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Kangaroos and Koalas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3989388" cy="3541714"/>
          </a:xfrm>
        </p:spPr>
        <p:txBody>
          <a:bodyPr/>
          <a:lstStyle/>
          <a:p>
            <a:r>
              <a:rPr lang="en-US" dirty="0" smtClean="0"/>
              <a:t>Using the person at the opposite corner of the table from you, decide who will be the kangaroo and who will be the koala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1" y="1881188"/>
            <a:ext cx="6780548" cy="44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Koalas and Kangaroos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5208588" cy="3541714"/>
          </a:xfrm>
        </p:spPr>
        <p:txBody>
          <a:bodyPr/>
          <a:lstStyle/>
          <a:p>
            <a:r>
              <a:rPr lang="en-US" dirty="0" smtClean="0"/>
              <a:t>Discuss inference with your partner and write a definition without using your notes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1173162"/>
            <a:ext cx="2247900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50" y="3157537"/>
            <a:ext cx="2247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10059988" cy="4252913"/>
          </a:xfrm>
        </p:spPr>
        <p:txBody>
          <a:bodyPr/>
          <a:lstStyle/>
          <a:p>
            <a:pPr fontAlgn="base"/>
            <a:r>
              <a:rPr lang="en-US" dirty="0"/>
              <a:t>SPI 3210.T/E.2 Evaluate a protocol to determine the degree to which an engineering design process was successfully applied. </a:t>
            </a:r>
          </a:p>
          <a:p>
            <a:pPr fontAlgn="base"/>
            <a:r>
              <a:rPr lang="en-US" dirty="0"/>
              <a:t> SPI 3210.T/E.3 Evaluate the overall benefit to cost ratio of a </a:t>
            </a:r>
            <a:r>
              <a:rPr lang="en-US" dirty="0" smtClean="0"/>
              <a:t>new technology</a:t>
            </a:r>
            <a:r>
              <a:rPr lang="en-US" dirty="0"/>
              <a:t>. </a:t>
            </a:r>
          </a:p>
          <a:p>
            <a:pPr fontAlgn="base"/>
            <a:r>
              <a:rPr lang="en-US" dirty="0"/>
              <a:t> SPI 3210.T/E.4 Use design principles to determine how a new technology will improve the quality of life for an intended audience.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700587" cy="1478570"/>
          </a:xfrm>
        </p:spPr>
        <p:txBody>
          <a:bodyPr/>
          <a:lstStyle/>
          <a:p>
            <a:r>
              <a:rPr lang="en-US" dirty="0" smtClean="0"/>
              <a:t>The engineering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4065587" cy="3541714"/>
          </a:xfrm>
        </p:spPr>
        <p:txBody>
          <a:bodyPr/>
          <a:lstStyle/>
          <a:p>
            <a:r>
              <a:rPr lang="en-US" dirty="0" smtClean="0"/>
              <a:t>Similar to the scientific method but not the same 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1" y="0"/>
            <a:ext cx="67691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Kangaroos and Koalas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Kangaroos: Explain the first four steps of the Engineering Design Process</a:t>
            </a:r>
          </a:p>
          <a:p>
            <a:r>
              <a:rPr lang="en-US" sz="3600" dirty="0" smtClean="0"/>
              <a:t>Koalas: Explain the last four steps of the Engineering Design process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21" y="0"/>
            <a:ext cx="5116079" cy="3837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20" y="3837058"/>
            <a:ext cx="3757179" cy="2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the results of the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5069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the following video, </a:t>
            </a:r>
            <a:r>
              <a:rPr lang="en-US" sz="3200" dirty="0"/>
              <a:t>make a list of all of the types of sports shown and the devices that the Paralympic athletes </a:t>
            </a:r>
            <a:r>
              <a:rPr lang="en-US" sz="3200" dirty="0" smtClean="0"/>
              <a:t>use</a:t>
            </a:r>
          </a:p>
          <a:p>
            <a:r>
              <a:rPr lang="en-US" sz="3200" dirty="0">
                <a:hlinkClick r:id="rId2"/>
              </a:rPr>
              <a:t>http://www.pbslearningmedia.org/resource/adptech12.sci.engin.design.mqutech/titanium-chairs-and-cheetah-legs/?</a:t>
            </a:r>
            <a:r>
              <a:rPr lang="en-US" sz="3200" dirty="0" smtClean="0">
                <a:hlinkClick r:id="rId2"/>
              </a:rPr>
              <a:t>utm_source=lmnews&amp;utm_medium=email&amp;utm_campaign=mktg_2016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06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Kangaroos and Koalas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5259388" cy="3541714"/>
          </a:xfrm>
        </p:spPr>
        <p:txBody>
          <a:bodyPr/>
          <a:lstStyle/>
          <a:p>
            <a:r>
              <a:rPr lang="en-US" dirty="0" smtClean="0"/>
              <a:t>Compare your video notes with the others at your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66" y="0"/>
            <a:ext cx="5401733" cy="405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49" y="3172442"/>
            <a:ext cx="5565441" cy="36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600</TotalTime>
  <Words>275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Engineering Design</vt:lpstr>
      <vt:lpstr>Kangaroos and Koalas</vt:lpstr>
      <vt:lpstr>Koalas and Kangaroos</vt:lpstr>
      <vt:lpstr>Objectives</vt:lpstr>
      <vt:lpstr>The engineering design Process</vt:lpstr>
      <vt:lpstr>PowerPoint Presentation</vt:lpstr>
      <vt:lpstr>Kangaroos and Koalas</vt:lpstr>
      <vt:lpstr>Observing the results of the process</vt:lpstr>
      <vt:lpstr>Kangaroos and Koalas</vt:lpstr>
      <vt:lpstr>Discussion Questions</vt:lpstr>
      <vt:lpstr>Practice questions</vt:lpstr>
      <vt:lpstr>Taking it a step further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Design</dc:title>
  <dc:creator>Heather Corban</dc:creator>
  <cp:lastModifiedBy>Heather Corban</cp:lastModifiedBy>
  <cp:revision>6</cp:revision>
  <dcterms:created xsi:type="dcterms:W3CDTF">2016-08-22T17:52:44Z</dcterms:created>
  <dcterms:modified xsi:type="dcterms:W3CDTF">2016-08-23T20:08:07Z</dcterms:modified>
</cp:coreProperties>
</file>